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286" r:id="rId48"/>
    <p:sldId id="287" r:id="rId49"/>
    <p:sldId id="288" r:id="rId50"/>
    <p:sldId id="293" r:id="rId51"/>
    <p:sldId id="333" r:id="rId52"/>
    <p:sldId id="319" r:id="rId53"/>
    <p:sldId id="345" r:id="rId54"/>
    <p:sldId id="312" r:id="rId55"/>
    <p:sldId id="315" r:id="rId56"/>
    <p:sldId id="310" r:id="rId57"/>
    <p:sldId id="313" r:id="rId58"/>
    <p:sldId id="289" r:id="rId59"/>
    <p:sldId id="334" r:id="rId60"/>
    <p:sldId id="290" r:id="rId61"/>
    <p:sldId id="311" r:id="rId62"/>
    <p:sldId id="295" r:id="rId63"/>
    <p:sldId id="335" r:id="rId64"/>
    <p:sldId id="291" r:id="rId65"/>
    <p:sldId id="307" r:id="rId66"/>
    <p:sldId id="336" r:id="rId67"/>
    <p:sldId id="308" r:id="rId68"/>
    <p:sldId id="309" r:id="rId69"/>
    <p:sldId id="321" r:id="rId70"/>
    <p:sldId id="322" r:id="rId71"/>
    <p:sldId id="325" r:id="rId72"/>
    <p:sldId id="349" r:id="rId73"/>
    <p:sldId id="281" r:id="rId74"/>
    <p:sldId id="282" r:id="rId75"/>
    <p:sldId id="283" r:id="rId7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3" y="-114499"/>
            <a:ext cx="7872019" cy="578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51" y="578422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картинку на лисичку с луковым домом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перечислением 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75BBF3C-7C7A-422A-96CC-AD3D1E5DBAA6}"/>
              </a:ext>
            </a:extLst>
          </p:cNvPr>
          <p:cNvSpPr txBox="1">
            <a:spLocks/>
          </p:cNvSpPr>
          <p:nvPr/>
        </p:nvSpPr>
        <p:spPr>
          <a:xfrm>
            <a:off x="7907972" y="4423513"/>
            <a:ext cx="3573379" cy="2434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Возможный вопрос.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Можно перенести в конец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презы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как ответ</a:t>
            </a:r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65" y="108013"/>
            <a:ext cx="6166485" cy="6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7245</TotalTime>
  <Words>726</Words>
  <Application>Microsoft Office PowerPoint</Application>
  <PresentationFormat>Широкоэкранный</PresentationFormat>
  <Paragraphs>266</Paragraphs>
  <Slides>75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Laziness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86</cp:revision>
  <dcterms:created xsi:type="dcterms:W3CDTF">2021-07-21T11:09:59Z</dcterms:created>
  <dcterms:modified xsi:type="dcterms:W3CDTF">2021-08-11T15:21:37Z</dcterms:modified>
</cp:coreProperties>
</file>